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Raleway"/>
      <p:regular r:id="rId10"/>
      <p:bold r:id="rId11"/>
      <p:italic r:id="rId12"/>
      <p:boldItalic r:id="rId13"/>
    </p:embeddedFont>
    <p:embeddedFont>
      <p:font typeface="Lato"/>
      <p:regular r:id="rId14"/>
      <p:bold r:id="rId15"/>
      <p:italic r:id="rId16"/>
      <p:boldItalic r:id="rId17"/>
    </p:embeddedFont>
    <p:embeddedFont>
      <p:font typeface="Helvetica Neue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italic.fntdata"/><Relationship Id="rId11" Type="http://schemas.openxmlformats.org/officeDocument/2006/relationships/font" Target="fonts/Raleway-bold.fntdata"/><Relationship Id="rId10" Type="http://schemas.openxmlformats.org/officeDocument/2006/relationships/font" Target="fonts/Raleway-regular.fntdata"/><Relationship Id="rId21" Type="http://schemas.openxmlformats.org/officeDocument/2006/relationships/font" Target="fonts/HelveticaNeue-boldItalic.fntdata"/><Relationship Id="rId13" Type="http://schemas.openxmlformats.org/officeDocument/2006/relationships/font" Target="fonts/Raleway-boldItalic.fntdata"/><Relationship Id="rId12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HelveticaNeue-bold.fntdata"/><Relationship Id="rId6" Type="http://schemas.openxmlformats.org/officeDocument/2006/relationships/slide" Target="slides/slide1.xml"/><Relationship Id="rId18" Type="http://schemas.openxmlformats.org/officeDocument/2006/relationships/font" Target="fonts/HelveticaNeu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679ab9fd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679ab9fd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679ab9fd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679ab9fd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679ab9fd7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679ab9fd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 to Components in App Inventor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29450" y="1242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Designer vs. Block Display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56600" y="3795600"/>
            <a:ext cx="4466400" cy="134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Designer Display</a:t>
            </a:r>
            <a:r>
              <a:rPr lang="en" sz="1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Where you decide how the app will look and what components your app will need</a:t>
            </a:r>
            <a:endParaRPr sz="1400"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1900" y="1777650"/>
            <a:ext cx="3363777" cy="191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5400" y="1757600"/>
            <a:ext cx="3363775" cy="195377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4822990" y="3961525"/>
            <a:ext cx="3648600" cy="84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Blocks</a:t>
            </a:r>
            <a:r>
              <a:rPr b="1" lang="en" sz="1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Display</a:t>
            </a:r>
            <a:r>
              <a:rPr lang="en" sz="1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Where you code your app</a:t>
            </a:r>
            <a:endParaRPr sz="1400"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>
            <a:off x="532325" y="1172550"/>
            <a:ext cx="3214800" cy="10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</a:t>
            </a:r>
            <a:r>
              <a:rPr lang="en"/>
              <a:t>Designer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Display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5"/>
          <p:cNvSpPr txBox="1"/>
          <p:nvPr>
            <p:ph idx="1" type="body"/>
          </p:nvPr>
        </p:nvSpPr>
        <p:spPr>
          <a:xfrm>
            <a:off x="236150" y="2845450"/>
            <a:ext cx="2115000" cy="22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Palette:</a:t>
            </a:r>
            <a:r>
              <a:rPr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Where you choose which components you will add to your app</a:t>
            </a:r>
            <a:endParaRPr sz="1200"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02" name="Google Shape;102;p15"/>
          <p:cNvCxnSpPr/>
          <p:nvPr/>
        </p:nvCxnSpPr>
        <p:spPr>
          <a:xfrm flipH="1">
            <a:off x="1663250" y="1981425"/>
            <a:ext cx="708300" cy="87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03" name="Google Shape;1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7975" y="1777650"/>
            <a:ext cx="5031185" cy="3061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" name="Google Shape;104;p15"/>
          <p:cNvCxnSpPr/>
          <p:nvPr/>
        </p:nvCxnSpPr>
        <p:spPr>
          <a:xfrm flipH="1" rot="10800000">
            <a:off x="3446517" y="1252500"/>
            <a:ext cx="300600" cy="74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3711213" y="1028050"/>
            <a:ext cx="3501000" cy="7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Viewer</a:t>
            </a:r>
            <a:r>
              <a:rPr b="1"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r>
              <a:rPr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How your app will look on your phone</a:t>
            </a:r>
            <a:endParaRPr sz="1200"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5"/>
          <p:cNvSpPr txBox="1"/>
          <p:nvPr>
            <p:ph idx="1" type="body"/>
          </p:nvPr>
        </p:nvSpPr>
        <p:spPr>
          <a:xfrm>
            <a:off x="7481100" y="1156650"/>
            <a:ext cx="1471200" cy="33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Component Properties</a:t>
            </a:r>
            <a:r>
              <a:rPr b="1"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r>
              <a:rPr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View which components you have already added and edit their properties</a:t>
            </a:r>
            <a:endParaRPr sz="1200"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07" name="Google Shape;107;p15"/>
          <p:cNvCxnSpPr/>
          <p:nvPr/>
        </p:nvCxnSpPr>
        <p:spPr>
          <a:xfrm flipH="1" rot="10800000">
            <a:off x="7135200" y="1385850"/>
            <a:ext cx="297600" cy="585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>
            <p:ph type="title"/>
          </p:nvPr>
        </p:nvSpPr>
        <p:spPr>
          <a:xfrm>
            <a:off x="532325" y="1172550"/>
            <a:ext cx="3214800" cy="10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Blocks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Display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6"/>
          <p:cNvSpPr txBox="1"/>
          <p:nvPr>
            <p:ph idx="1" type="body"/>
          </p:nvPr>
        </p:nvSpPr>
        <p:spPr>
          <a:xfrm>
            <a:off x="236150" y="2845450"/>
            <a:ext cx="2115000" cy="22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Blocks: </a:t>
            </a:r>
            <a:r>
              <a:rPr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Each component comes with blocks of code that you can use</a:t>
            </a:r>
            <a:endParaRPr sz="1200"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14" name="Google Shape;114;p16"/>
          <p:cNvCxnSpPr/>
          <p:nvPr/>
        </p:nvCxnSpPr>
        <p:spPr>
          <a:xfrm flipH="1">
            <a:off x="1663325" y="2361275"/>
            <a:ext cx="903300" cy="4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" name="Google Shape;115;p16"/>
          <p:cNvCxnSpPr/>
          <p:nvPr/>
        </p:nvCxnSpPr>
        <p:spPr>
          <a:xfrm flipH="1" rot="10800000">
            <a:off x="3374642" y="1440750"/>
            <a:ext cx="300600" cy="74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6" name="Google Shape;116;p16"/>
          <p:cNvSpPr txBox="1"/>
          <p:nvPr>
            <p:ph idx="1" type="body"/>
          </p:nvPr>
        </p:nvSpPr>
        <p:spPr>
          <a:xfrm>
            <a:off x="3675250" y="1029650"/>
            <a:ext cx="3501000" cy="116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Viewer:</a:t>
            </a:r>
            <a:r>
              <a:rPr lang="en" sz="12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Where you place blocks of code in order to program your app</a:t>
            </a:r>
            <a:endParaRPr sz="1200"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9175" y="2141775"/>
            <a:ext cx="4576024" cy="2654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